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FE2416-DE7A-40BF-8B09-240C76A9BC64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768958-4685-49F0-B8D7-92C1BA4B64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9236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618C-FF22-443E-A92A-F752110E7EA0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67F7-82E8-46AF-8494-2EC8B6E0EDB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893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9AE7-19C3-4606-BA96-F5D61652AB57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437A-43A7-4F40-99F2-FD7427E16C6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608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BF7B-D512-4BD5-A181-5A9CB63550DD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0BD8-96D9-4D99-89D8-BAB3C43366B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0266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49027B-EE6B-4192-8F5B-AB4D675B9CBB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988EB-D340-4B5B-9198-AA1C0AE37A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9743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23A88-6CA8-462A-B3B3-B6B62E306335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40B80-9433-458B-BD1B-FA0AB594D63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3945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3889A-EC71-4B7B-8AF4-4876995DD20F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9FA450-E1A7-4DE1-94D5-04A992B4C37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9070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7667E-93F3-478B-AAD1-95BEE8335445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528F63-CDAB-4BB3-AE4D-1BA0DE81EE9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8568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6CA0-9A97-441C-8AED-90F4B2D67CAB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1833-1FBE-48D6-A77C-117217C79E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592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63B892-F650-4AB9-AAB8-B7E566A7257B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302D8-A097-435E-A1FC-45E7B5B9CE6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4905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42B7A2-5D76-445C-A076-E2FCF95A50DC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B69D7A-8A40-4C10-BB5F-CEE30C6F966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7469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02164A-CC58-4183-B4E3-1AF4A10D87C8}" type="datetimeFigureOut">
              <a:rPr lang="bg-BG"/>
              <a:pPr>
                <a:defRPr/>
              </a:pPr>
              <a:t>6.9.2010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3BF239-3400-4572-A82E-F8063C21C6B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7990656" cy="2745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Software Engineering </a:t>
            </a:r>
            <a:r>
              <a:rPr lang="en-US" dirty="0" err="1" smtClean="0"/>
              <a:t>eDictionary</a:t>
            </a:r>
            <a:r>
              <a:rPr lang="en-US" dirty="0" smtClean="0"/>
              <a:t> – our experience with S-</a:t>
            </a:r>
            <a:r>
              <a:rPr lang="en-US" dirty="0" err="1" smtClean="0"/>
              <a:t>Bhan</a:t>
            </a:r>
            <a:r>
              <a:rPr lang="en-US" dirty="0" smtClean="0"/>
              <a:t> Tool </a:t>
            </a:r>
            <a:endParaRPr lang="bg-BG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mtClean="0"/>
              <a:t>Asya Stoyanova-Doycheva</a:t>
            </a:r>
          </a:p>
          <a:p>
            <a:pPr marR="0" eaLnBrk="1" hangingPunct="1"/>
            <a:r>
              <a:rPr lang="en-US" smtClean="0"/>
              <a:t>Plovdiv University</a:t>
            </a:r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goal of our work is to create an English-Bulgarian dictionary in Software engineering by S-Bahn-Tool.</a:t>
            </a:r>
          </a:p>
          <a:p>
            <a:pPr lvl="1" eaLnBrk="1" hangingPunct="1"/>
            <a:r>
              <a:rPr lang="en-US" smtClean="0"/>
              <a:t>Two students are working on this task as a diploma thesis – Maya and Ivan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The work is organized in three stages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Getting knowledge about the S-Bahn –Tool and understanding the task;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Creating an English-Bulgarian dictionary – translation of the topics and different measurings;</a:t>
            </a:r>
          </a:p>
          <a:p>
            <a:pPr lvl="1" eaLnBrk="1" hangingPunct="1"/>
            <a:r>
              <a:rPr lang="en-US" smtClean="0"/>
              <a:t>Making an evaluation of the results.</a:t>
            </a:r>
            <a:endParaRPr lang="en-US" smtClean="0">
              <a:sym typeface="Wingdings" pitchFamily="2" charset="2"/>
            </a:endParaRPr>
          </a:p>
          <a:p>
            <a:pPr eaLnBrk="1" hangingPunct="1"/>
            <a:endParaRPr lang="bg-B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Task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/>
              <a:t>Interactive </a:t>
            </a:r>
            <a:r>
              <a:rPr lang="en-US" sz="2000" b="1" dirty="0"/>
              <a:t>Tool-based Production of </a:t>
            </a:r>
            <a:r>
              <a:rPr lang="en-US" sz="2000" b="1" dirty="0" smtClean="0"/>
              <a:t>Multilingual </a:t>
            </a:r>
            <a:r>
              <a:rPr lang="en-US" sz="2000" b="1" dirty="0"/>
              <a:t>Teaching and Learning </a:t>
            </a:r>
            <a:r>
              <a:rPr lang="en-US" sz="2000" b="1" dirty="0" smtClean="0"/>
              <a:t>Materials, </a:t>
            </a:r>
            <a:r>
              <a:rPr lang="en-US" sz="2000" dirty="0" smtClean="0"/>
              <a:t>Klaus </a:t>
            </a:r>
            <a:r>
              <a:rPr lang="en-US" sz="2000" dirty="0"/>
              <a:t>Bothe, Sam </a:t>
            </a:r>
            <a:r>
              <a:rPr lang="en-US" sz="2000" dirty="0" smtClean="0"/>
              <a:t>Joachim, </a:t>
            </a:r>
            <a:r>
              <a:rPr lang="en-US" sz="2000" i="1" dirty="0" smtClean="0"/>
              <a:t>Institute </a:t>
            </a:r>
            <a:r>
              <a:rPr lang="en-US" sz="2000" i="1" dirty="0"/>
              <a:t>of Computer </a:t>
            </a:r>
            <a:r>
              <a:rPr lang="en-US" sz="2000" i="1" dirty="0" err="1" smtClean="0"/>
              <a:t>Science,Humboldt</a:t>
            </a:r>
            <a:r>
              <a:rPr lang="en-US" sz="2000" i="1" dirty="0" smtClean="0"/>
              <a:t> </a:t>
            </a:r>
            <a:r>
              <a:rPr lang="en-US" sz="2000" i="1" dirty="0"/>
              <a:t>University Berlin, 10099 Berlin, </a:t>
            </a:r>
            <a:r>
              <a:rPr lang="en-US" sz="2000" i="1" dirty="0" smtClean="0"/>
              <a:t>Germany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USER </a:t>
            </a:r>
            <a:r>
              <a:rPr lang="en-US" sz="2000" dirty="0" smtClean="0"/>
              <a:t>MANUAL, S-</a:t>
            </a:r>
            <a:r>
              <a:rPr lang="en-US" sz="2000" dirty="0" err="1" smtClean="0"/>
              <a:t>Bahn</a:t>
            </a:r>
            <a:r>
              <a:rPr lang="en-US" sz="2000" dirty="0" smtClean="0"/>
              <a:t> </a:t>
            </a:r>
            <a:r>
              <a:rPr lang="en-US" sz="2000" dirty="0" err="1" smtClean="0"/>
              <a:t>Tool,Version</a:t>
            </a:r>
            <a:r>
              <a:rPr lang="en-US" sz="2000" dirty="0" smtClean="0"/>
              <a:t> </a:t>
            </a:r>
            <a:r>
              <a:rPr lang="en-US" sz="2000" dirty="0"/>
              <a:t>1.23 (19.01.2005</a:t>
            </a:r>
            <a:r>
              <a:rPr lang="en-US" sz="2000" dirty="0" smtClean="0"/>
              <a:t>), Sam Joachim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JCSE – Topics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Stoyanov</a:t>
            </a:r>
            <a:r>
              <a:rPr lang="en-US" sz="2000" dirty="0" smtClean="0"/>
              <a:t>, St., A. </a:t>
            </a:r>
            <a:r>
              <a:rPr lang="en-US" sz="2000" dirty="0" err="1" smtClean="0"/>
              <a:t>Stoyanova</a:t>
            </a:r>
            <a:r>
              <a:rPr lang="en-US" sz="2000" dirty="0" smtClean="0"/>
              <a:t>-</a:t>
            </a:r>
            <a:r>
              <a:rPr lang="en-US" sz="2000" dirty="0" err="1" smtClean="0"/>
              <a:t>Doycheva</a:t>
            </a:r>
            <a:r>
              <a:rPr lang="en-US" sz="2000" dirty="0" smtClean="0"/>
              <a:t>, M. </a:t>
            </a:r>
            <a:r>
              <a:rPr lang="en-US" sz="2000" dirty="0" err="1" smtClean="0"/>
              <a:t>Trendafilova</a:t>
            </a:r>
            <a:r>
              <a:rPr lang="en-US" sz="2000" dirty="0" smtClean="0"/>
              <a:t>, E. </a:t>
            </a:r>
            <a:r>
              <a:rPr lang="en-US" sz="2000" dirty="0" err="1" smtClean="0"/>
              <a:t>Doychev</a:t>
            </a:r>
            <a:r>
              <a:rPr lang="en-US" sz="2000" dirty="0" smtClean="0"/>
              <a:t>, “Software Technologies”, Plovdiv University Press, Plovdiv, 2006 (in Bulgarian)</a:t>
            </a:r>
            <a:endParaRPr lang="bg-BG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bg-BG" sz="20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Knowledge about S-</a:t>
            </a:r>
            <a:r>
              <a:rPr lang="en-US" dirty="0" err="1" smtClean="0"/>
              <a:t>Bhan</a:t>
            </a:r>
            <a:r>
              <a:rPr lang="en-US" dirty="0" smtClean="0"/>
              <a:t> Tool and Software Engineering (Resources)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 to now we have translated 9 Topics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eDictionary</a:t>
            </a:r>
            <a:r>
              <a:rPr lang="en-US" dirty="0" smtClean="0"/>
              <a:t> has </a:t>
            </a:r>
            <a:r>
              <a:rPr lang="en-US" dirty="0" smtClean="0"/>
              <a:t>121 </a:t>
            </a:r>
            <a:r>
              <a:rPr lang="en-US" dirty="0" smtClean="0"/>
              <a:t>Bulgarian terms in SE</a:t>
            </a:r>
            <a:endParaRPr lang="bg-B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Current state of the Bulgarian </a:t>
            </a:r>
            <a:r>
              <a:rPr lang="en-US" dirty="0" err="1" smtClean="0"/>
              <a:t>eDictionary</a:t>
            </a:r>
            <a:r>
              <a:rPr lang="en-US" dirty="0" smtClean="0"/>
              <a:t> in SE</a:t>
            </a:r>
            <a:endParaRPr lang="bg-BG" dirty="0"/>
          </a:p>
        </p:txBody>
      </p:sp>
      <p:pic>
        <p:nvPicPr>
          <p:cNvPr id="12292" name="Picture 2" descr="D:\Users\a.stoyanova\Documents\Workshop Klaus\NoviSad - 2010\S-Bhan Tool\rechni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549" b="4303"/>
          <a:stretch>
            <a:fillRect/>
          </a:stretch>
        </p:blipFill>
        <p:spPr bwMode="auto">
          <a:xfrm>
            <a:off x="323850" y="3141663"/>
            <a:ext cx="8594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Configuration of the PC </a:t>
            </a:r>
          </a:p>
          <a:p>
            <a:pPr marL="36576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de-DE" sz="2400" b="1" dirty="0" smtClean="0"/>
          </a:p>
          <a:p>
            <a:pPr marL="36576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de-DE" sz="2400" b="1" dirty="0" smtClean="0"/>
              <a:t>Fujitsu </a:t>
            </a:r>
            <a:r>
              <a:rPr lang="de-DE" sz="2400" b="1" dirty="0"/>
              <a:t>Siemens V3505</a:t>
            </a:r>
            <a:endParaRPr lang="bg-BG" sz="2400" dirty="0"/>
          </a:p>
          <a:p>
            <a:pPr marL="36576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de-DE" sz="2400" b="1" dirty="0"/>
              <a:t>CPU: Intel T2050 1.6 GHZ</a:t>
            </a:r>
            <a:endParaRPr lang="bg-BG" sz="2400" dirty="0"/>
          </a:p>
          <a:p>
            <a:pPr marL="36576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de-DE" sz="2400" b="1" dirty="0"/>
              <a:t>Ram: 1.5 </a:t>
            </a:r>
            <a:r>
              <a:rPr lang="de-DE" sz="2400" b="1" dirty="0" smtClean="0"/>
              <a:t>GB</a:t>
            </a:r>
            <a:endParaRPr lang="bg-BG" sz="2400" dirty="0"/>
          </a:p>
          <a:p>
            <a:pPr marL="36576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de-DE" sz="2400" b="1" dirty="0"/>
              <a:t>HDD: 60 GB</a:t>
            </a:r>
            <a:endParaRPr lang="bg-BG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de-DE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sz="2800" dirty="0" smtClean="0"/>
              <a:t>Operation </a:t>
            </a:r>
            <a:r>
              <a:rPr lang="de-DE" sz="2800" dirty="0"/>
              <a:t>System</a:t>
            </a:r>
            <a:r>
              <a:rPr lang="de-DE" sz="2800" b="1" dirty="0"/>
              <a:t> </a:t>
            </a:r>
            <a:endParaRPr lang="bg-BG" sz="2800" dirty="0"/>
          </a:p>
          <a:p>
            <a:pPr marL="708660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de-DE" sz="2400" b="1" dirty="0"/>
              <a:t>Windows XP Professional SP3</a:t>
            </a:r>
            <a:endParaRPr lang="bg-BG" sz="2400" dirty="0"/>
          </a:p>
          <a:p>
            <a:pPr marL="708660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de-DE" sz="2400" b="1" dirty="0"/>
              <a:t>MS Office 2003</a:t>
            </a:r>
            <a:endParaRPr lang="bg-BG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S-</a:t>
            </a:r>
            <a:r>
              <a:rPr lang="en-US" dirty="0" err="1" smtClean="0"/>
              <a:t>Bhan</a:t>
            </a:r>
            <a:r>
              <a:rPr lang="en-US" dirty="0" smtClean="0"/>
              <a:t>-tool Test Environment</a:t>
            </a:r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term is deleted from the dictionary, the S-Bhan-tool raises an error and hangs.</a:t>
            </a:r>
          </a:p>
          <a:p>
            <a:pPr eaLnBrk="1" hangingPunct="1"/>
            <a:endParaRPr lang="bg-B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Problems with S-</a:t>
            </a:r>
            <a:r>
              <a:rPr lang="en-US" dirty="0" err="1" smtClean="0"/>
              <a:t>Bhan</a:t>
            </a:r>
            <a:r>
              <a:rPr lang="en-US" dirty="0" smtClean="0"/>
              <a:t>-tool (1/3)</a:t>
            </a:r>
            <a:endParaRPr lang="bg-BG" dirty="0"/>
          </a:p>
        </p:txBody>
      </p:sp>
      <p:pic>
        <p:nvPicPr>
          <p:cNvPr id="14340" name="Picture 2" descr="D:\Users\A6A02~1.STO\AppData\Local\Temp\Rar$DR66.104\ScreenShot\err-RemoveEn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345363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11237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“replace” function sometimes does not work correctly – a term is not replaced, but it is present in the dictionary (for example “Pseudo code”).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Problems with S-</a:t>
            </a:r>
            <a:r>
              <a:rPr lang="en-US" dirty="0" err="1"/>
              <a:t>Bhan</a:t>
            </a:r>
            <a:r>
              <a:rPr lang="en-US" dirty="0"/>
              <a:t>-tool </a:t>
            </a:r>
            <a:r>
              <a:rPr lang="en-US" dirty="0" smtClean="0"/>
              <a:t>(2/3</a:t>
            </a:r>
            <a:r>
              <a:rPr lang="en-US" dirty="0"/>
              <a:t>)</a:t>
            </a:r>
            <a:endParaRPr lang="bg-BG" dirty="0"/>
          </a:p>
        </p:txBody>
      </p:sp>
      <p:pic>
        <p:nvPicPr>
          <p:cNvPr id="15364" name="Picture 2" descr="D:\Users\a.stoyanova\Documents\Workshop Klaus\NoviSad - 2010\S-Bhan Tool\erro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8" b="10545"/>
          <a:stretch>
            <a:fillRect/>
          </a:stretch>
        </p:blipFill>
        <p:spPr bwMode="auto">
          <a:xfrm>
            <a:off x="250825" y="2349500"/>
            <a:ext cx="86645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5288" y="6092825"/>
            <a:ext cx="792162" cy="288925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2268538" y="2276475"/>
            <a:ext cx="1439862" cy="57626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70400" y="4868863"/>
            <a:ext cx="504825" cy="57626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3790950" y="6092825"/>
            <a:ext cx="792163" cy="288925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“Replace All” function sometimes hangs the application. The conditions are not stable and for this reason we do not have a screenshot.</a:t>
            </a:r>
            <a:endParaRPr lang="bg-B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Problems with S-</a:t>
            </a:r>
            <a:r>
              <a:rPr lang="en-US" dirty="0" err="1"/>
              <a:t>Bhan</a:t>
            </a:r>
            <a:r>
              <a:rPr lang="en-US" dirty="0"/>
              <a:t>-tool </a:t>
            </a:r>
            <a:r>
              <a:rPr lang="en-US" dirty="0" smtClean="0"/>
              <a:t>(3/3</a:t>
            </a:r>
            <a:r>
              <a:rPr lang="en-US" dirty="0"/>
              <a:t>)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Statistic – translation time table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87650" y="1839119"/>
          <a:ext cx="3568700" cy="3810000"/>
        </p:xfrm>
        <a:graphic>
          <a:graphicData uri="http://schemas.openxmlformats.org/drawingml/2006/table">
            <a:tbl>
              <a:tblPr/>
              <a:tblGrid>
                <a:gridCol w="609058"/>
                <a:gridCol w="609058"/>
                <a:gridCol w="609058"/>
                <a:gridCol w="799389"/>
                <a:gridCol w="942137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Topic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Dictionary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Before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After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06:09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2128</TotalTime>
  <Words>414</Words>
  <Application>Microsoft Office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Software Engineering eDictionary – our experience with S-Bhan Tool </vt:lpstr>
      <vt:lpstr>Our Task</vt:lpstr>
      <vt:lpstr>Knowledge about S-Bhan Tool and Software Engineering (Resources)</vt:lpstr>
      <vt:lpstr>Current state of the Bulgarian eDictionary in SE</vt:lpstr>
      <vt:lpstr>S-Bhan-tool Test Environment</vt:lpstr>
      <vt:lpstr>Problems with S-Bhan-tool (1/3)</vt:lpstr>
      <vt:lpstr>Problems with S-Bhan-tool (2/3)</vt:lpstr>
      <vt:lpstr>Problems with S-Bhan-tool (3/3)</vt:lpstr>
      <vt:lpstr>Statistic – translation time table</vt:lpstr>
    </vt:vector>
  </TitlesOfParts>
  <Company>ISY Intellect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 eDictionary – our experience with S-Bhan Tool</dc:title>
  <dc:creator>Asya Stoyanova</dc:creator>
  <cp:lastModifiedBy>Demo</cp:lastModifiedBy>
  <cp:revision>29</cp:revision>
  <dcterms:created xsi:type="dcterms:W3CDTF">2010-09-03T05:35:30Z</dcterms:created>
  <dcterms:modified xsi:type="dcterms:W3CDTF">2010-09-06T20:12:49Z</dcterms:modified>
</cp:coreProperties>
</file>